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3AEF8E-2697-412E-A97B-05FFE8281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E44F1E4-B4FC-42AF-9F84-BC3CA2779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215BDF-BFE2-4CD7-B3AC-D2DB730D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7F1361-4036-45F2-AF34-905CD133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FE4F53-380E-45F9-9CC7-17C6BD5B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06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B2D465-4F88-40A6-8943-60BE2FD5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EAE3CE-A451-4152-92A2-7611A28D7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2F1D43-3273-4E65-B6FE-1F9B8F0AF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3E6870-F8D9-45F7-B76E-1F689583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E206F1-71CB-4AB5-BC00-8077D979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16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B5B30C3-D98C-4A88-BECE-3EA65D600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EF419D6-CD7F-41DB-84AA-52DECF428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B636C3-46A7-4B55-AFC8-CCD209BC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DD0CA5-21BC-44AC-AF96-687170DC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B2F1A7-6CD4-40ED-B488-FA0F612C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84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F1F8E9-04FB-4FD1-8EC2-9BE7CF9F6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0F728D-086D-4E1A-9870-69F91911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2D2887-5790-4D4C-9D14-67CCF51B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67495C-732E-4094-90AD-6439A2624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B11402-47C1-4B14-BD6F-4CFACF86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36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A999A7-1F40-4D45-8AFF-FF948E15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0EAD63F-EBF7-4484-A963-7DE11D2B1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17630-3A3E-43A0-8D90-8FCBBD8E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76ED78-968E-4741-84C6-BDBCE5F4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A4A67F-2FDA-4673-A42A-A9063AE5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641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E8BCAE-E022-4992-9680-AD070546F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452615-8751-406A-8844-DF7931F7C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BCE01C-E11B-41F9-A363-8DA40717E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BCFD3EA-AD95-4E77-A74B-00099E9B2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0ADBB1-35CD-422D-A106-8369A83D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C077B6-F7F6-4C0D-BCC3-CE8A32CC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07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E50C17-57FA-43D3-9B26-E806886B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C5AD327-07FA-45C1-B284-CB2B7787C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923D188-2179-4FA1-A945-AC5D411E2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B387BD9-3F4E-4B99-9DDE-4CDEAD94E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9BFC375-CB48-4A85-A410-BFA2366D4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A9B33F9-3497-44FA-BF37-C1FB8763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4E573BE-1E09-444E-9FD0-C695ECA0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BB2834A-B208-4A2E-B628-F738B519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59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0EE824-ADB4-4A82-BC5B-A287211BE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8103D7D-F806-43BA-82A2-0FDCB18C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6A2C718-424F-41E6-860F-1396CCB6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EB5196A-740C-413A-A9E4-D4322037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65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76430FA-4257-44E9-A46F-FA6FA1CD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091F40E-C421-4327-A5A6-B0B78E46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C46C401-2CE9-438C-8319-6434C2A9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60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1EBF6E-53C2-4727-BD70-DB14F90D1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E76BE4-FB97-4395-9E7D-53AB6FE1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AC8787E-A687-47D3-AA2A-752542EE3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F23EC94-1813-4663-97E9-FDDBCA6B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0B52E5-D321-4772-ABEA-1F89C55C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1C7064-3C01-4FE0-BE9E-B4141DA2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35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3C72D9-6062-4E4A-829D-C248DDA25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5B2639A-E969-4673-A53C-7CBC67E49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EB13534-AC0C-4B3C-B9DE-484C49722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29122C-03A5-4F70-B8CA-D26F74F1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9C6DC1-54AF-4F36-9924-0E57E15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D182CC-7182-4D04-A305-9406535E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059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BC3861D-1AB5-4D8A-9E17-662AF9051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96B14F-8B67-46EF-BAAD-C02E607A0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50EC37-0F32-44A2-9896-27B2144BE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6AF0-B995-4C38-A284-2B80276CFB04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289606-45C0-4E5B-B951-AB55002C6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1F87B7-8133-4C82-B69A-4128EE74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D6CA-8A5F-4A15-A054-EB08FC9B6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32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F86AE5-C4C7-4AD7-AB97-A7138246C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E092917-7A40-409C-BB1A-680D6A3F99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59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0F017B-1ACD-49B8-95A1-200435D24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0B227D-2BAA-41F2-BB60-A69B8A7D4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05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Halis Sipahi</dc:creator>
  <cp:lastModifiedBy>Halis Sipahi</cp:lastModifiedBy>
  <cp:revision>1</cp:revision>
  <dcterms:created xsi:type="dcterms:W3CDTF">2018-04-24T07:32:52Z</dcterms:created>
  <dcterms:modified xsi:type="dcterms:W3CDTF">2018-04-24T07:33:21Z</dcterms:modified>
</cp:coreProperties>
</file>